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FCA8F-D94A-4543-B552-560A3720600A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3BE71-3C56-4662-84DB-8A7C14A03A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3737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3BE71-3C56-4662-84DB-8A7C14A03A6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063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FE1F0E-96F8-4764-81DA-2A891276DCBF}" type="datetimeFigureOut">
              <a:rPr lang="pt-BR" smtClean="0"/>
              <a:t>23/11/2013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07DA6C1-DB2E-427B-8498-21F399C08FB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t.wikipedia.org/wiki/Ficheiro:Ulam-Spirale2.png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commons/6/69/Ulam_1.png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upload.wikimedia.org/wikipedia/commons/f/fc/Sacks_spiral.sv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t.wikipedia.org/wiki/Ficheiro:Ulam-Spirale1.pn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/>
              <a:t>Espiral de </a:t>
            </a:r>
            <a:r>
              <a:rPr lang="pt-BR" b="1" dirty="0" err="1" smtClean="0"/>
              <a:t>Ulam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Douglas de </a:t>
            </a:r>
            <a:r>
              <a:rPr lang="pt-BR" dirty="0" err="1" smtClean="0">
                <a:solidFill>
                  <a:schemeClr val="tx1"/>
                </a:solidFill>
              </a:rPr>
              <a:t>Araujo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Smigly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0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0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Espiral com os primos em destaque"/>
          <p:cNvPicPr>
            <a:picLocks noGrp="1"/>
          </p:cNvPicPr>
          <p:nvPr>
            <p:ph idx="4294967295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2736"/>
            <a:ext cx="6264275" cy="4968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199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Espiral de Ulam (pequena)">
            <a:hlinkClick r:id="rId2" tooltip="&quot;Espiral de Ulam (pequena)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736285" cy="50405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677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A maioria dos números primos tem tendência a se dispor em diagonais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Tal padrão </a:t>
            </a:r>
            <a:r>
              <a:rPr lang="pt-BR" dirty="0"/>
              <a:t>é quase idêntico quando o número central </a:t>
            </a:r>
            <a:r>
              <a:rPr lang="pt-BR" dirty="0" smtClean="0"/>
              <a:t>é diferente de 1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Na espiral 200 X 200, tal padrão é claramente perceptível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 smtClean="0"/>
              <a:t>CARACTERÍSTICAS NOTÁVEIS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118517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ile:Ulam 1.png">
            <a:hlinkClick r:id="rId2"/>
          </p:cNvPr>
          <p:cNvPicPr>
            <a:picLocks noGrp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6048375" cy="5832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537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 	</a:t>
            </a:r>
          </a:p>
          <a:p>
            <a:pPr marL="0" indent="0">
              <a:buNone/>
            </a:pPr>
            <a:r>
              <a:rPr lang="pt-BR" dirty="0" smtClean="0"/>
              <a:t> 	Há diversas variantes da Espiral de </a:t>
            </a:r>
            <a:r>
              <a:rPr lang="pt-BR" dirty="0" err="1" smtClean="0"/>
              <a:t>Ulam</a:t>
            </a:r>
            <a:r>
              <a:rPr lang="pt-BR" dirty="0" smtClean="0"/>
              <a:t>, com destaque principalmente para duas:</a:t>
            </a:r>
          </a:p>
          <a:p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 	Triângulo de </a:t>
            </a:r>
            <a:r>
              <a:rPr lang="pt-BR" dirty="0" err="1" smtClean="0"/>
              <a:t>Klauber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 	Espiral de </a:t>
            </a:r>
            <a:r>
              <a:rPr lang="pt-BR" dirty="0" err="1" smtClean="0"/>
              <a:t>Sacks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VARIANTES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104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C:\Users\Douglas\Desktop\rtyhfj.png"/>
          <p:cNvPicPr>
            <a:picLocks noGrp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776" y="2348880"/>
            <a:ext cx="4176464" cy="4176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TRIÂNGULO DE KLAUBER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1853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File:Sacks spiral.sv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11760" y="2276872"/>
            <a:ext cx="4320000" cy="4320000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ESPIRAL DE SACKS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30428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5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9247" y="2780928"/>
            <a:ext cx="7745505" cy="33452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Introdução                                                                                                                                                         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Stanislaw </a:t>
            </a:r>
            <a:r>
              <a:rPr lang="pt-BR" dirty="0" err="1" smtClean="0"/>
              <a:t>Ulam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Criação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Construção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Características Notáveis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Variantes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Índice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974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Forma de representação de números primos por meio de um grafo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Disposição em forma de espiral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Tal disposição permite a verificação de diversos padrões interessantes</a:t>
            </a:r>
          </a:p>
          <a:p>
            <a:pPr marL="0" indent="0">
              <a:buNone/>
            </a:pPr>
            <a:r>
              <a:rPr lang="pt-BR" dirty="0"/>
              <a:t>	</a:t>
            </a:r>
            <a:endParaRPr lang="pt-BR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116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Stanislaw </a:t>
            </a:r>
            <a:r>
              <a:rPr lang="pt-BR" dirty="0" err="1" smtClean="0"/>
              <a:t>Marcin</a:t>
            </a:r>
            <a:r>
              <a:rPr lang="pt-BR" dirty="0" smtClean="0"/>
              <a:t> </a:t>
            </a:r>
            <a:r>
              <a:rPr lang="pt-BR" dirty="0" err="1" smtClean="0"/>
              <a:t>Ulam</a:t>
            </a:r>
            <a:r>
              <a:rPr lang="pt-BR" dirty="0"/>
              <a:t> </a:t>
            </a:r>
            <a:r>
              <a:rPr lang="pt-BR" dirty="0" smtClean="0"/>
              <a:t>(1909-1984) foi um matemático polaco, nascido em </a:t>
            </a:r>
            <a:r>
              <a:rPr lang="pt-BR" dirty="0" err="1" smtClean="0"/>
              <a:t>Lviv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Seus </a:t>
            </a:r>
            <a:r>
              <a:rPr lang="pt-BR" dirty="0"/>
              <a:t>estudos compreenderam as áreas de Matemática, Física, Biologia e Ciência </a:t>
            </a:r>
            <a:r>
              <a:rPr lang="pt-BR" dirty="0" smtClean="0"/>
              <a:t>Computacional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Participou do Projeto Manhattan (projeto de pesquisa para a Segunda Guerra Mundial)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STANISLAW ULAM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620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	Criação </a:t>
            </a:r>
            <a:r>
              <a:rPr lang="pt-BR" dirty="0"/>
              <a:t>do método Monte Carlo para algoritmos computacionais 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</a:t>
            </a:r>
            <a:r>
              <a:rPr lang="pt-BR" dirty="0"/>
              <a:t>	</a:t>
            </a:r>
            <a:r>
              <a:rPr lang="pt-BR" dirty="0" smtClean="0"/>
              <a:t>Estudo </a:t>
            </a:r>
            <a:r>
              <a:rPr lang="pt-BR" dirty="0"/>
              <a:t>de problemas de combinatória de computação </a:t>
            </a:r>
            <a:r>
              <a:rPr lang="pt-BR" dirty="0" smtClean="0"/>
              <a:t>avançada</a:t>
            </a:r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	Descoberta da Espiral de </a:t>
            </a:r>
            <a:r>
              <a:rPr lang="pt-BR" dirty="0" err="1" smtClean="0"/>
              <a:t>Ulam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CONTRIBUIÇÕES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5769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Criada durante um encontro científico em 1963.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Resultado de “rabiscos num bloco de anotações”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CRIAÇÃO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780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	Iniciamos com </a:t>
            </a:r>
            <a:r>
              <a:rPr lang="pt-BR" dirty="0"/>
              <a:t>o número 1, colocando-o no </a:t>
            </a:r>
            <a:r>
              <a:rPr lang="pt-BR" dirty="0" smtClean="0"/>
              <a:t>centro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Depois</a:t>
            </a:r>
            <a:r>
              <a:rPr lang="pt-BR" dirty="0"/>
              <a:t>, </a:t>
            </a:r>
            <a:r>
              <a:rPr lang="pt-BR" dirty="0" smtClean="0"/>
              <a:t>escrevemos </a:t>
            </a:r>
            <a:r>
              <a:rPr lang="pt-BR" dirty="0"/>
              <a:t>cada um dos outros números em ordem crescente de modo que eles se organizem em forma de </a:t>
            </a:r>
            <a:r>
              <a:rPr lang="pt-BR" dirty="0" smtClean="0"/>
              <a:t>espiral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CONSTRUÇÃO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98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4294967295"/>
          </p:nvPr>
        </p:nvSpPr>
        <p:spPr>
          <a:xfrm>
            <a:off x="467544" y="620688"/>
            <a:ext cx="8229600" cy="56165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Destacamos os números na espiral que são primos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</a:t>
            </a:r>
            <a:r>
              <a:rPr lang="pt-BR" dirty="0" smtClean="0"/>
              <a:t>	No </a:t>
            </a:r>
            <a:r>
              <a:rPr lang="pt-BR" dirty="0"/>
              <a:t>caso da espiral acima, devem ser destacados os números 2, 3, 5, 7, 11, 13, 17, 19, 23, 29, 31, 37, 41, 43 e </a:t>
            </a:r>
            <a:r>
              <a:rPr lang="pt-BR" dirty="0" smtClean="0"/>
              <a:t>47</a:t>
            </a:r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	Devemos </a:t>
            </a:r>
            <a:r>
              <a:rPr lang="pt-BR" dirty="0"/>
              <a:t>descartar todos números que não haviam sido  destacados </a:t>
            </a:r>
            <a:r>
              <a:rPr lang="pt-BR" dirty="0" smtClean="0"/>
              <a:t>anteriormente</a:t>
            </a:r>
            <a:endParaRPr lang="pt-BR" b="1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2928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Números de 1 a 5 em espiral">
            <a:hlinkClick r:id="rId2" tooltip="&quot;Números de 1 a 5 em espiral&quot;"/>
          </p:cNvPr>
          <p:cNvPicPr>
            <a:picLocks noGrp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0728"/>
            <a:ext cx="6624637" cy="50403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71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a Dura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apa Dur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a Dur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350</TotalTime>
  <Words>44</Words>
  <Application>Microsoft Office PowerPoint</Application>
  <PresentationFormat>Apresentação na tela (4:3)</PresentationFormat>
  <Paragraphs>69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Capa Dura</vt:lpstr>
      <vt:lpstr>Espiral de Ulam</vt:lpstr>
      <vt:lpstr>Índice</vt:lpstr>
      <vt:lpstr>INTRODUÇÃO</vt:lpstr>
      <vt:lpstr>STANISLAW ULAM</vt:lpstr>
      <vt:lpstr>CONTRIBUIÇÕES</vt:lpstr>
      <vt:lpstr>CRIAÇÃO</vt:lpstr>
      <vt:lpstr>CONSTRUÇÃO</vt:lpstr>
      <vt:lpstr>Apresentação do PowerPoint</vt:lpstr>
      <vt:lpstr>Apresentação do PowerPoint</vt:lpstr>
      <vt:lpstr>Apresentação do PowerPoint</vt:lpstr>
      <vt:lpstr>Apresentação do PowerPoint</vt:lpstr>
      <vt:lpstr>CARACTERÍSTICAS NOTÁVEIS</vt:lpstr>
      <vt:lpstr>Apresentação do PowerPoint</vt:lpstr>
      <vt:lpstr>VARIANTES</vt:lpstr>
      <vt:lpstr>TRIÂNGULO DE KLAUBER</vt:lpstr>
      <vt:lpstr>ESPIRAL DE SACKS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</dc:creator>
  <cp:lastModifiedBy>Douglas</cp:lastModifiedBy>
  <cp:revision>28</cp:revision>
  <dcterms:created xsi:type="dcterms:W3CDTF">2013-11-21T22:37:27Z</dcterms:created>
  <dcterms:modified xsi:type="dcterms:W3CDTF">2013-11-23T02:21:55Z</dcterms:modified>
</cp:coreProperties>
</file>